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10" r:id="rId5"/>
    <p:sldId id="305" r:id="rId6"/>
    <p:sldId id="274" r:id="rId7"/>
    <p:sldId id="286" r:id="rId8"/>
    <p:sldId id="307" r:id="rId9"/>
    <p:sldId id="279" r:id="rId10"/>
    <p:sldId id="311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C7826C-7704-4B4F-8404-18B99D945B5E}" v="9" dt="2025-02-27T00:30:01.8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26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avis Slade" userId="63a3de346bb0cc85" providerId="LiveId" clId="{AA05B2B6-DA7A-45DA-8E82-3729B7AB4EC4}"/>
    <pc:docChg chg="custSel addSld delSld modSld sldOrd">
      <pc:chgData name="travis Slade" userId="63a3de346bb0cc85" providerId="LiveId" clId="{AA05B2B6-DA7A-45DA-8E82-3729B7AB4EC4}" dt="2025-02-03T19:49:35.060" v="4488" actId="20577"/>
      <pc:docMkLst>
        <pc:docMk/>
      </pc:docMkLst>
      <pc:sldChg chg="modSp mod">
        <pc:chgData name="travis Slade" userId="63a3de346bb0cc85" providerId="LiveId" clId="{AA05B2B6-DA7A-45DA-8E82-3729B7AB4EC4}" dt="2025-02-03T19:46:58.061" v="4404" actId="20577"/>
        <pc:sldMkLst>
          <pc:docMk/>
          <pc:sldMk cId="4278401256" sldId="274"/>
        </pc:sldMkLst>
        <pc:spChg chg="mod">
          <ac:chgData name="travis Slade" userId="63a3de346bb0cc85" providerId="LiveId" clId="{AA05B2B6-DA7A-45DA-8E82-3729B7AB4EC4}" dt="2025-02-03T19:46:58.061" v="4404" actId="20577"/>
          <ac:spMkLst>
            <pc:docMk/>
            <pc:sldMk cId="4278401256" sldId="274"/>
            <ac:spMk id="3" creationId="{0F17F915-9766-1FC8-98BD-D9AE3D5B2A55}"/>
          </ac:spMkLst>
        </pc:spChg>
        <pc:spChg chg="mod">
          <ac:chgData name="travis Slade" userId="63a3de346bb0cc85" providerId="LiveId" clId="{AA05B2B6-DA7A-45DA-8E82-3729B7AB4EC4}" dt="2025-02-03T19:11:51.596" v="703" actId="1076"/>
          <ac:spMkLst>
            <pc:docMk/>
            <pc:sldMk cId="4278401256" sldId="274"/>
            <ac:spMk id="4" creationId="{104F5115-4987-5C8E-E191-E06A29A553D3}"/>
          </ac:spMkLst>
        </pc:spChg>
        <pc:spChg chg="mod">
          <ac:chgData name="travis Slade" userId="63a3de346bb0cc85" providerId="LiveId" clId="{AA05B2B6-DA7A-45DA-8E82-3729B7AB4EC4}" dt="2025-02-03T19:11:10.375" v="620" actId="1076"/>
          <ac:spMkLst>
            <pc:docMk/>
            <pc:sldMk cId="4278401256" sldId="274"/>
            <ac:spMk id="6" creationId="{D3B7B0AB-7E6D-621B-43E7-5825A6443DDF}"/>
          </ac:spMkLst>
        </pc:spChg>
      </pc:sldChg>
      <pc:sldChg chg="addSp delSp modSp mod ord">
        <pc:chgData name="travis Slade" userId="63a3de346bb0cc85" providerId="LiveId" clId="{AA05B2B6-DA7A-45DA-8E82-3729B7AB4EC4}" dt="2025-02-03T19:48:32.697" v="4436" actId="20577"/>
        <pc:sldMkLst>
          <pc:docMk/>
          <pc:sldMk cId="1572098340" sldId="279"/>
        </pc:sldMkLst>
        <pc:spChg chg="add mod">
          <ac:chgData name="travis Slade" userId="63a3de346bb0cc85" providerId="LiveId" clId="{AA05B2B6-DA7A-45DA-8E82-3729B7AB4EC4}" dt="2025-02-03T19:48:32.697" v="4436" actId="20577"/>
          <ac:spMkLst>
            <pc:docMk/>
            <pc:sldMk cId="1572098340" sldId="279"/>
            <ac:spMk id="6" creationId="{603E0907-52B0-6969-0E58-ABACBB80126E}"/>
          </ac:spMkLst>
        </pc:spChg>
        <pc:picChg chg="add mod">
          <ac:chgData name="travis Slade" userId="63a3de346bb0cc85" providerId="LiveId" clId="{AA05B2B6-DA7A-45DA-8E82-3729B7AB4EC4}" dt="2025-02-03T19:31:57.624" v="3083" actId="1076"/>
          <ac:picMkLst>
            <pc:docMk/>
            <pc:sldMk cId="1572098340" sldId="279"/>
            <ac:picMk id="9" creationId="{EE07099E-6833-D960-200F-9306C2147A14}"/>
          </ac:picMkLst>
        </pc:picChg>
      </pc:sldChg>
      <pc:sldChg chg="addSp delSp modSp mod modClrScheme chgLayout">
        <pc:chgData name="travis Slade" userId="63a3de346bb0cc85" providerId="LiveId" clId="{AA05B2B6-DA7A-45DA-8E82-3729B7AB4EC4}" dt="2025-02-03T19:18:32.889" v="1343" actId="14100"/>
        <pc:sldMkLst>
          <pc:docMk/>
          <pc:sldMk cId="2521615323" sldId="286"/>
        </pc:sldMkLst>
        <pc:spChg chg="mod">
          <ac:chgData name="travis Slade" userId="63a3de346bb0cc85" providerId="LiveId" clId="{AA05B2B6-DA7A-45DA-8E82-3729B7AB4EC4}" dt="2025-02-03T19:17:17.769" v="1245" actId="26606"/>
          <ac:spMkLst>
            <pc:docMk/>
            <pc:sldMk cId="2521615323" sldId="286"/>
            <ac:spMk id="2" creationId="{A2CD3C5A-CEA8-6DDC-B3F1-41D07C4FA704}"/>
          </ac:spMkLst>
        </pc:spChg>
        <pc:spChg chg="mod ord">
          <ac:chgData name="travis Slade" userId="63a3de346bb0cc85" providerId="LiveId" clId="{AA05B2B6-DA7A-45DA-8E82-3729B7AB4EC4}" dt="2025-02-03T19:18:32.889" v="1343" actId="14100"/>
          <ac:spMkLst>
            <pc:docMk/>
            <pc:sldMk cId="2521615323" sldId="286"/>
            <ac:spMk id="10" creationId="{0E2C0E6F-7BF8-B047-0CF8-506540C9357D}"/>
          </ac:spMkLst>
        </pc:spChg>
        <pc:spChg chg="mod ord">
          <ac:chgData name="travis Slade" userId="63a3de346bb0cc85" providerId="LiveId" clId="{AA05B2B6-DA7A-45DA-8E82-3729B7AB4EC4}" dt="2025-02-03T19:17:17.769" v="1245" actId="26606"/>
          <ac:spMkLst>
            <pc:docMk/>
            <pc:sldMk cId="2521615323" sldId="286"/>
            <ac:spMk id="12" creationId="{F999089A-C035-180C-3E64-9AC564E0273D}"/>
          </ac:spMkLst>
        </pc:spChg>
      </pc:sldChg>
      <pc:sldChg chg="modSp mod">
        <pc:chgData name="travis Slade" userId="63a3de346bb0cc85" providerId="LiveId" clId="{AA05B2B6-DA7A-45DA-8E82-3729B7AB4EC4}" dt="2025-02-03T19:46:21.509" v="4389" actId="1076"/>
        <pc:sldMkLst>
          <pc:docMk/>
          <pc:sldMk cId="1151816430" sldId="305"/>
        </pc:sldMkLst>
        <pc:spChg chg="mod">
          <ac:chgData name="travis Slade" userId="63a3de346bb0cc85" providerId="LiveId" clId="{AA05B2B6-DA7A-45DA-8E82-3729B7AB4EC4}" dt="2025-02-03T19:12:27.263" v="716" actId="20577"/>
          <ac:spMkLst>
            <pc:docMk/>
            <pc:sldMk cId="1151816430" sldId="305"/>
            <ac:spMk id="4" creationId="{1D44FF4F-87AF-081C-2A21-97173EE4A670}"/>
          </ac:spMkLst>
        </pc:spChg>
        <pc:spChg chg="mod">
          <ac:chgData name="travis Slade" userId="63a3de346bb0cc85" providerId="LiveId" clId="{AA05B2B6-DA7A-45DA-8E82-3729B7AB4EC4}" dt="2025-02-03T19:46:21.509" v="4389" actId="1076"/>
          <ac:spMkLst>
            <pc:docMk/>
            <pc:sldMk cId="1151816430" sldId="305"/>
            <ac:spMk id="16" creationId="{59FDBA0D-C717-B16D-F1F6-BA5D8E090C9D}"/>
          </ac:spMkLst>
        </pc:spChg>
        <pc:picChg chg="mod">
          <ac:chgData name="travis Slade" userId="63a3de346bb0cc85" providerId="LiveId" clId="{AA05B2B6-DA7A-45DA-8E82-3729B7AB4EC4}" dt="2025-02-03T19:46:20.004" v="4388" actId="1076"/>
          <ac:picMkLst>
            <pc:docMk/>
            <pc:sldMk cId="1151816430" sldId="305"/>
            <ac:picMk id="8" creationId="{864F0E82-A6F4-1818-C0DF-DC33B2DCF21F}"/>
          </ac:picMkLst>
        </pc:picChg>
      </pc:sldChg>
      <pc:sldChg chg="delSp modSp mod">
        <pc:chgData name="travis Slade" userId="63a3de346bb0cc85" providerId="LiveId" clId="{AA05B2B6-DA7A-45DA-8E82-3729B7AB4EC4}" dt="2025-02-03T19:22:59.310" v="1944" actId="1076"/>
        <pc:sldMkLst>
          <pc:docMk/>
          <pc:sldMk cId="64299592" sldId="307"/>
        </pc:sldMkLst>
        <pc:spChg chg="mod">
          <ac:chgData name="travis Slade" userId="63a3de346bb0cc85" providerId="LiveId" clId="{AA05B2B6-DA7A-45DA-8E82-3729B7AB4EC4}" dt="2025-02-03T19:18:46.076" v="1348" actId="20577"/>
          <ac:spMkLst>
            <pc:docMk/>
            <pc:sldMk cId="64299592" sldId="307"/>
            <ac:spMk id="2" creationId="{C62C097A-775B-08E5-6C81-5BA1BCE9ACD7}"/>
          </ac:spMkLst>
        </pc:spChg>
        <pc:spChg chg="mod">
          <ac:chgData name="travis Slade" userId="63a3de346bb0cc85" providerId="LiveId" clId="{AA05B2B6-DA7A-45DA-8E82-3729B7AB4EC4}" dt="2025-02-03T19:22:25.476" v="1932" actId="20577"/>
          <ac:spMkLst>
            <pc:docMk/>
            <pc:sldMk cId="64299592" sldId="307"/>
            <ac:spMk id="3" creationId="{58037C43-2A58-4D8F-4B88-9D5CBE782944}"/>
          </ac:spMkLst>
        </pc:spChg>
        <pc:picChg chg="mod ord">
          <ac:chgData name="travis Slade" userId="63a3de346bb0cc85" providerId="LiveId" clId="{AA05B2B6-DA7A-45DA-8E82-3729B7AB4EC4}" dt="2025-02-03T19:22:59.310" v="1944" actId="1076"/>
          <ac:picMkLst>
            <pc:docMk/>
            <pc:sldMk cId="64299592" sldId="307"/>
            <ac:picMk id="9" creationId="{F90B1D7F-497E-A350-20AA-B1300C6ADBF6}"/>
          </ac:picMkLst>
        </pc:picChg>
        <pc:picChg chg="mod ord">
          <ac:chgData name="travis Slade" userId="63a3de346bb0cc85" providerId="LiveId" clId="{AA05B2B6-DA7A-45DA-8E82-3729B7AB4EC4}" dt="2025-02-03T19:22:57.721" v="1943" actId="1076"/>
          <ac:picMkLst>
            <pc:docMk/>
            <pc:sldMk cId="64299592" sldId="307"/>
            <ac:picMk id="11" creationId="{2925CD38-3FE9-C5D7-2739-F64485A3C75A}"/>
          </ac:picMkLst>
        </pc:picChg>
        <pc:picChg chg="mod">
          <ac:chgData name="travis Slade" userId="63a3de346bb0cc85" providerId="LiveId" clId="{AA05B2B6-DA7A-45DA-8E82-3729B7AB4EC4}" dt="2025-02-03T19:22:56.375" v="1942" actId="1076"/>
          <ac:picMkLst>
            <pc:docMk/>
            <pc:sldMk cId="64299592" sldId="307"/>
            <ac:picMk id="17" creationId="{BD48D239-D6F1-F2AF-D745-8CFB8E9237A9}"/>
          </ac:picMkLst>
        </pc:picChg>
      </pc:sldChg>
      <pc:sldChg chg="addSp delSp modSp mod">
        <pc:chgData name="travis Slade" userId="63a3de346bb0cc85" providerId="LiveId" clId="{AA05B2B6-DA7A-45DA-8E82-3729B7AB4EC4}" dt="2025-02-03T19:45:03.807" v="4383" actId="1076"/>
        <pc:sldMkLst>
          <pc:docMk/>
          <pc:sldMk cId="1852983071" sldId="308"/>
        </pc:sldMkLst>
      </pc:sldChg>
      <pc:sldChg chg="addSp delSp modSp mod">
        <pc:chgData name="travis Slade" userId="63a3de346bb0cc85" providerId="LiveId" clId="{AA05B2B6-DA7A-45DA-8E82-3729B7AB4EC4}" dt="2025-02-03T19:45:50.939" v="4385" actId="1076"/>
        <pc:sldMkLst>
          <pc:docMk/>
          <pc:sldMk cId="121697942" sldId="309"/>
        </pc:sldMkLst>
      </pc:sldChg>
      <pc:sldChg chg="addSp delSp modSp add mod">
        <pc:chgData name="travis Slade" userId="63a3de346bb0cc85" providerId="LiveId" clId="{AA05B2B6-DA7A-45DA-8E82-3729B7AB4EC4}" dt="2025-02-03T19:49:35.060" v="4488" actId="20577"/>
        <pc:sldMkLst>
          <pc:docMk/>
          <pc:sldMk cId="897577721" sldId="311"/>
        </pc:sldMkLst>
        <pc:spChg chg="mod">
          <ac:chgData name="travis Slade" userId="63a3de346bb0cc85" providerId="LiveId" clId="{AA05B2B6-DA7A-45DA-8E82-3729B7AB4EC4}" dt="2025-02-03T19:39:39.634" v="4040" actId="1076"/>
          <ac:spMkLst>
            <pc:docMk/>
            <pc:sldMk cId="897577721" sldId="311"/>
            <ac:spMk id="4" creationId="{CB771838-83F7-4604-088F-C98E595F3430}"/>
          </ac:spMkLst>
        </pc:spChg>
        <pc:spChg chg="mod">
          <ac:chgData name="travis Slade" userId="63a3de346bb0cc85" providerId="LiveId" clId="{AA05B2B6-DA7A-45DA-8E82-3729B7AB4EC4}" dt="2025-02-03T19:49:35.060" v="4488" actId="20577"/>
          <ac:spMkLst>
            <pc:docMk/>
            <pc:sldMk cId="897577721" sldId="311"/>
            <ac:spMk id="6" creationId="{8B0B6084-6716-CB5A-2896-9AA196A5DBC8}"/>
          </ac:spMkLst>
        </pc:spChg>
      </pc:sldChg>
      <pc:sldChg chg="add del">
        <pc:chgData name="travis Slade" userId="63a3de346bb0cc85" providerId="LiveId" clId="{AA05B2B6-DA7A-45DA-8E82-3729B7AB4EC4}" dt="2025-02-03T19:43:32.275" v="4369"/>
        <pc:sldMkLst>
          <pc:docMk/>
          <pc:sldMk cId="3827425847" sldId="312"/>
        </pc:sldMkLst>
      </pc:sldChg>
    </pc:docChg>
  </pc:docChgLst>
  <pc:docChgLst>
    <pc:chgData name="travis Slade" userId="63a3de346bb0cc85" providerId="LiveId" clId="{8CC7826C-7704-4B4F-8404-18B99D945B5E}"/>
    <pc:docChg chg="custSel delSld modSld">
      <pc:chgData name="travis Slade" userId="63a3de346bb0cc85" providerId="LiveId" clId="{8CC7826C-7704-4B4F-8404-18B99D945B5E}" dt="2025-02-27T01:22:34.322" v="3013" actId="20577"/>
      <pc:docMkLst>
        <pc:docMk/>
      </pc:docMkLst>
      <pc:sldChg chg="addSp delSp modSp mod">
        <pc:chgData name="travis Slade" userId="63a3de346bb0cc85" providerId="LiveId" clId="{8CC7826C-7704-4B4F-8404-18B99D945B5E}" dt="2025-02-26T23:56:19.778" v="557" actId="1076"/>
        <pc:sldMkLst>
          <pc:docMk/>
          <pc:sldMk cId="4278401256" sldId="274"/>
        </pc:sldMkLst>
        <pc:spChg chg="mod">
          <ac:chgData name="travis Slade" userId="63a3de346bb0cc85" providerId="LiveId" clId="{8CC7826C-7704-4B4F-8404-18B99D945B5E}" dt="2025-02-26T23:54:06.305" v="542" actId="1076"/>
          <ac:spMkLst>
            <pc:docMk/>
            <pc:sldMk cId="4278401256" sldId="274"/>
            <ac:spMk id="3" creationId="{0F17F915-9766-1FC8-98BD-D9AE3D5B2A55}"/>
          </ac:spMkLst>
        </pc:spChg>
        <pc:spChg chg="add del mod">
          <ac:chgData name="travis Slade" userId="63a3de346bb0cc85" providerId="LiveId" clId="{8CC7826C-7704-4B4F-8404-18B99D945B5E}" dt="2025-02-26T23:13:34.548" v="142" actId="478"/>
          <ac:spMkLst>
            <pc:docMk/>
            <pc:sldMk cId="4278401256" sldId="274"/>
            <ac:spMk id="5" creationId="{63998D1F-4D7D-1F50-0E89-EEDBB13C7CB1}"/>
          </ac:spMkLst>
        </pc:spChg>
        <pc:spChg chg="mod">
          <ac:chgData name="travis Slade" userId="63a3de346bb0cc85" providerId="LiveId" clId="{8CC7826C-7704-4B4F-8404-18B99D945B5E}" dt="2025-02-26T23:13:29.520" v="139" actId="20577"/>
          <ac:spMkLst>
            <pc:docMk/>
            <pc:sldMk cId="4278401256" sldId="274"/>
            <ac:spMk id="6" creationId="{D3B7B0AB-7E6D-621B-43E7-5825A6443DDF}"/>
          </ac:spMkLst>
        </pc:spChg>
        <pc:spChg chg="add del mod">
          <ac:chgData name="travis Slade" userId="63a3de346bb0cc85" providerId="LiveId" clId="{8CC7826C-7704-4B4F-8404-18B99D945B5E}" dt="2025-02-26T23:54:38.472" v="545" actId="478"/>
          <ac:spMkLst>
            <pc:docMk/>
            <pc:sldMk cId="4278401256" sldId="274"/>
            <ac:spMk id="10" creationId="{A7A8807C-9192-5222-50CD-0AB65F5DAE44}"/>
          </ac:spMkLst>
        </pc:spChg>
        <pc:spChg chg="del">
          <ac:chgData name="travis Slade" userId="63a3de346bb0cc85" providerId="LiveId" clId="{8CC7826C-7704-4B4F-8404-18B99D945B5E}" dt="2025-02-26T23:13:40.694" v="146" actId="478"/>
          <ac:spMkLst>
            <pc:docMk/>
            <pc:sldMk cId="4278401256" sldId="274"/>
            <ac:spMk id="15" creationId="{B674D43B-DE21-DD60-6BE4-67D35B24105A}"/>
          </ac:spMkLst>
        </pc:spChg>
        <pc:spChg chg="del">
          <ac:chgData name="travis Slade" userId="63a3de346bb0cc85" providerId="LiveId" clId="{8CC7826C-7704-4B4F-8404-18B99D945B5E}" dt="2025-02-26T23:13:37.381" v="144" actId="478"/>
          <ac:spMkLst>
            <pc:docMk/>
            <pc:sldMk cId="4278401256" sldId="274"/>
            <ac:spMk id="17" creationId="{43E91604-30AC-A564-9DCE-9713454F0A49}"/>
          </ac:spMkLst>
        </pc:spChg>
        <pc:spChg chg="del">
          <ac:chgData name="travis Slade" userId="63a3de346bb0cc85" providerId="LiveId" clId="{8CC7826C-7704-4B4F-8404-18B99D945B5E}" dt="2025-02-26T23:13:39.267" v="145" actId="478"/>
          <ac:spMkLst>
            <pc:docMk/>
            <pc:sldMk cId="4278401256" sldId="274"/>
            <ac:spMk id="20" creationId="{5822FDDC-5561-C54C-E3B9-A77DDD4CB3F6}"/>
          </ac:spMkLst>
        </pc:spChg>
        <pc:picChg chg="del">
          <ac:chgData name="travis Slade" userId="63a3de346bb0cc85" providerId="LiveId" clId="{8CC7826C-7704-4B4F-8404-18B99D945B5E}" dt="2025-02-26T23:13:32.203" v="141" actId="478"/>
          <ac:picMkLst>
            <pc:docMk/>
            <pc:sldMk cId="4278401256" sldId="274"/>
            <ac:picMk id="9" creationId="{7199165A-D1F0-F5F2-E041-0C6FEBAEE4A6}"/>
          </ac:picMkLst>
        </pc:picChg>
        <pc:picChg chg="add del mod">
          <ac:chgData name="travis Slade" userId="63a3de346bb0cc85" providerId="LiveId" clId="{8CC7826C-7704-4B4F-8404-18B99D945B5E}" dt="2025-02-26T23:55:03.798" v="550" actId="478"/>
          <ac:picMkLst>
            <pc:docMk/>
            <pc:sldMk cId="4278401256" sldId="274"/>
            <ac:picMk id="12" creationId="{96CF86E7-993A-0552-B03A-FF74F4BC4766}"/>
          </ac:picMkLst>
        </pc:picChg>
        <pc:picChg chg="del">
          <ac:chgData name="travis Slade" userId="63a3de346bb0cc85" providerId="LiveId" clId="{8CC7826C-7704-4B4F-8404-18B99D945B5E}" dt="2025-02-26T23:13:31.741" v="140" actId="478"/>
          <ac:picMkLst>
            <pc:docMk/>
            <pc:sldMk cId="4278401256" sldId="274"/>
            <ac:picMk id="13" creationId="{08D42EDA-C550-7214-14D6-3706AD00FE21}"/>
          </ac:picMkLst>
        </pc:picChg>
        <pc:picChg chg="add mod">
          <ac:chgData name="travis Slade" userId="63a3de346bb0cc85" providerId="LiveId" clId="{8CC7826C-7704-4B4F-8404-18B99D945B5E}" dt="2025-02-26T23:56:19.778" v="557" actId="1076"/>
          <ac:picMkLst>
            <pc:docMk/>
            <pc:sldMk cId="4278401256" sldId="274"/>
            <ac:picMk id="18" creationId="{9AE79D5E-D213-1728-CDE4-3169C1B02B93}"/>
          </ac:picMkLst>
        </pc:picChg>
        <pc:picChg chg="del">
          <ac:chgData name="travis Slade" userId="63a3de346bb0cc85" providerId="LiveId" clId="{8CC7826C-7704-4B4F-8404-18B99D945B5E}" dt="2025-02-26T23:13:35.381" v="143" actId="478"/>
          <ac:picMkLst>
            <pc:docMk/>
            <pc:sldMk cId="4278401256" sldId="274"/>
            <ac:picMk id="19" creationId="{E14C6820-7DE8-3828-8AAF-F1803153C02C}"/>
          </ac:picMkLst>
        </pc:picChg>
      </pc:sldChg>
      <pc:sldChg chg="modSp mod">
        <pc:chgData name="travis Slade" userId="63a3de346bb0cc85" providerId="LiveId" clId="{8CC7826C-7704-4B4F-8404-18B99D945B5E}" dt="2025-02-27T00:35:12.389" v="2808" actId="20577"/>
        <pc:sldMkLst>
          <pc:docMk/>
          <pc:sldMk cId="1572098340" sldId="279"/>
        </pc:sldMkLst>
        <pc:spChg chg="mod">
          <ac:chgData name="travis Slade" userId="63a3de346bb0cc85" providerId="LiveId" clId="{8CC7826C-7704-4B4F-8404-18B99D945B5E}" dt="2025-02-26T23:15:28.063" v="208" actId="20577"/>
          <ac:spMkLst>
            <pc:docMk/>
            <pc:sldMk cId="1572098340" sldId="279"/>
            <ac:spMk id="4" creationId="{087F8D88-DE22-2DE5-BF64-9FC10B8DC4E0}"/>
          </ac:spMkLst>
        </pc:spChg>
        <pc:spChg chg="mod">
          <ac:chgData name="travis Slade" userId="63a3de346bb0cc85" providerId="LiveId" clId="{8CC7826C-7704-4B4F-8404-18B99D945B5E}" dt="2025-02-27T00:35:12.389" v="2808" actId="20577"/>
          <ac:spMkLst>
            <pc:docMk/>
            <pc:sldMk cId="1572098340" sldId="279"/>
            <ac:spMk id="6" creationId="{603E0907-52B0-6969-0E58-ABACBB80126E}"/>
          </ac:spMkLst>
        </pc:spChg>
        <pc:picChg chg="mod">
          <ac:chgData name="travis Slade" userId="63a3de346bb0cc85" providerId="LiveId" clId="{8CC7826C-7704-4B4F-8404-18B99D945B5E}" dt="2025-02-26T23:15:35.526" v="211" actId="1076"/>
          <ac:picMkLst>
            <pc:docMk/>
            <pc:sldMk cId="1572098340" sldId="279"/>
            <ac:picMk id="9" creationId="{EE07099E-6833-D960-200F-9306C2147A14}"/>
          </ac:picMkLst>
        </pc:picChg>
      </pc:sldChg>
      <pc:sldChg chg="addSp delSp modSp mod">
        <pc:chgData name="travis Slade" userId="63a3de346bb0cc85" providerId="LiveId" clId="{8CC7826C-7704-4B4F-8404-18B99D945B5E}" dt="2025-02-27T00:03:03.456" v="1085" actId="20577"/>
        <pc:sldMkLst>
          <pc:docMk/>
          <pc:sldMk cId="2521615323" sldId="286"/>
        </pc:sldMkLst>
        <pc:spChg chg="mod">
          <ac:chgData name="travis Slade" userId="63a3de346bb0cc85" providerId="LiveId" clId="{8CC7826C-7704-4B4F-8404-18B99D945B5E}" dt="2025-02-26T23:58:25.811" v="566" actId="1076"/>
          <ac:spMkLst>
            <pc:docMk/>
            <pc:sldMk cId="2521615323" sldId="286"/>
            <ac:spMk id="2" creationId="{A2CD3C5A-CEA8-6DDC-B3F1-41D07C4FA704}"/>
          </ac:spMkLst>
        </pc:spChg>
        <pc:spChg chg="mod">
          <ac:chgData name="travis Slade" userId="63a3de346bb0cc85" providerId="LiveId" clId="{8CC7826C-7704-4B4F-8404-18B99D945B5E}" dt="2025-02-27T00:03:03.456" v="1085" actId="20577"/>
          <ac:spMkLst>
            <pc:docMk/>
            <pc:sldMk cId="2521615323" sldId="286"/>
            <ac:spMk id="10" creationId="{0E2C0E6F-7BF8-B047-0CF8-506540C9357D}"/>
          </ac:spMkLst>
        </pc:spChg>
        <pc:picChg chg="del">
          <ac:chgData name="travis Slade" userId="63a3de346bb0cc85" providerId="LiveId" clId="{8CC7826C-7704-4B4F-8404-18B99D945B5E}" dt="2025-02-26T23:14:07.336" v="164" actId="478"/>
          <ac:picMkLst>
            <pc:docMk/>
            <pc:sldMk cId="2521615323" sldId="286"/>
            <ac:picMk id="4" creationId="{6CAC9634-D547-5A53-993A-054D72E1CB94}"/>
          </ac:picMkLst>
        </pc:picChg>
        <pc:picChg chg="del">
          <ac:chgData name="travis Slade" userId="63a3de346bb0cc85" providerId="LiveId" clId="{8CC7826C-7704-4B4F-8404-18B99D945B5E}" dt="2025-02-26T23:14:06.903" v="163" actId="478"/>
          <ac:picMkLst>
            <pc:docMk/>
            <pc:sldMk cId="2521615323" sldId="286"/>
            <ac:picMk id="6" creationId="{1F31B26D-A219-32FC-6E78-AE416062D57C}"/>
          </ac:picMkLst>
        </pc:picChg>
        <pc:picChg chg="add mod">
          <ac:chgData name="travis Slade" userId="63a3de346bb0cc85" providerId="LiveId" clId="{8CC7826C-7704-4B4F-8404-18B99D945B5E}" dt="2025-02-26T23:58:27.138" v="567" actId="1076"/>
          <ac:picMkLst>
            <pc:docMk/>
            <pc:sldMk cId="2521615323" sldId="286"/>
            <ac:picMk id="8" creationId="{8EDFC60A-C203-CD8F-50E8-85FAB3EB3B98}"/>
          </ac:picMkLst>
        </pc:picChg>
      </pc:sldChg>
      <pc:sldChg chg="modSp mod">
        <pc:chgData name="travis Slade" userId="63a3de346bb0cc85" providerId="LiveId" clId="{8CC7826C-7704-4B4F-8404-18B99D945B5E}" dt="2025-02-26T23:10:11.933" v="132" actId="20577"/>
        <pc:sldMkLst>
          <pc:docMk/>
          <pc:sldMk cId="1151816430" sldId="305"/>
        </pc:sldMkLst>
        <pc:spChg chg="mod">
          <ac:chgData name="travis Slade" userId="63a3de346bb0cc85" providerId="LiveId" clId="{8CC7826C-7704-4B4F-8404-18B99D945B5E}" dt="2025-02-26T23:10:11.933" v="132" actId="20577"/>
          <ac:spMkLst>
            <pc:docMk/>
            <pc:sldMk cId="1151816430" sldId="305"/>
            <ac:spMk id="4" creationId="{1D44FF4F-87AF-081C-2A21-97173EE4A670}"/>
          </ac:spMkLst>
        </pc:spChg>
      </pc:sldChg>
      <pc:sldChg chg="addSp modSp mod">
        <pc:chgData name="travis Slade" userId="63a3de346bb0cc85" providerId="LiveId" clId="{8CC7826C-7704-4B4F-8404-18B99D945B5E}" dt="2025-02-27T00:10:48.098" v="1513" actId="1076"/>
        <pc:sldMkLst>
          <pc:docMk/>
          <pc:sldMk cId="64299592" sldId="307"/>
        </pc:sldMkLst>
        <pc:spChg chg="mod">
          <ac:chgData name="travis Slade" userId="63a3de346bb0cc85" providerId="LiveId" clId="{8CC7826C-7704-4B4F-8404-18B99D945B5E}" dt="2025-02-26T23:14:29.252" v="191" actId="20577"/>
          <ac:spMkLst>
            <pc:docMk/>
            <pc:sldMk cId="64299592" sldId="307"/>
            <ac:spMk id="2" creationId="{C62C097A-775B-08E5-6C81-5BA1BCE9ACD7}"/>
          </ac:spMkLst>
        </pc:spChg>
        <pc:spChg chg="mod">
          <ac:chgData name="travis Slade" userId="63a3de346bb0cc85" providerId="LiveId" clId="{8CC7826C-7704-4B4F-8404-18B99D945B5E}" dt="2025-02-27T00:06:20.284" v="1427" actId="20577"/>
          <ac:spMkLst>
            <pc:docMk/>
            <pc:sldMk cId="64299592" sldId="307"/>
            <ac:spMk id="3" creationId="{58037C43-2A58-4D8F-4B88-9D5CBE782944}"/>
          </ac:spMkLst>
        </pc:spChg>
        <pc:spChg chg="add mod">
          <ac:chgData name="travis Slade" userId="63a3de346bb0cc85" providerId="LiveId" clId="{8CC7826C-7704-4B4F-8404-18B99D945B5E}" dt="2025-02-27T00:07:29.681" v="1459" actId="1076"/>
          <ac:spMkLst>
            <pc:docMk/>
            <pc:sldMk cId="64299592" sldId="307"/>
            <ac:spMk id="12" creationId="{37502795-E34F-2426-AD76-ED6F4B192AC9}"/>
          </ac:spMkLst>
        </pc:spChg>
        <pc:spChg chg="add mod">
          <ac:chgData name="travis Slade" userId="63a3de346bb0cc85" providerId="LiveId" clId="{8CC7826C-7704-4B4F-8404-18B99D945B5E}" dt="2025-02-27T00:09:31.630" v="1487" actId="1076"/>
          <ac:spMkLst>
            <pc:docMk/>
            <pc:sldMk cId="64299592" sldId="307"/>
            <ac:spMk id="18" creationId="{16714099-6A10-6352-0430-8AA464F2E68A}"/>
          </ac:spMkLst>
        </pc:spChg>
        <pc:spChg chg="add mod">
          <ac:chgData name="travis Slade" userId="63a3de346bb0cc85" providerId="LiveId" clId="{8CC7826C-7704-4B4F-8404-18B99D945B5E}" dt="2025-02-27T00:10:48.098" v="1513" actId="1076"/>
          <ac:spMkLst>
            <pc:docMk/>
            <pc:sldMk cId="64299592" sldId="307"/>
            <ac:spMk id="27" creationId="{B526CA1E-C858-EE7E-3BFF-57955E0B9433}"/>
          </ac:spMkLst>
        </pc:spChg>
        <pc:picChg chg="add mod">
          <ac:chgData name="travis Slade" userId="63a3de346bb0cc85" providerId="LiveId" clId="{8CC7826C-7704-4B4F-8404-18B99D945B5E}" dt="2025-02-27T00:06:46.441" v="1438" actId="1076"/>
          <ac:picMkLst>
            <pc:docMk/>
            <pc:sldMk cId="64299592" sldId="307"/>
            <ac:picMk id="6" creationId="{938E7B76-BB41-420C-F190-3EE3AA421D75}"/>
          </ac:picMkLst>
        </pc:picChg>
        <pc:picChg chg="mod">
          <ac:chgData name="travis Slade" userId="63a3de346bb0cc85" providerId="LiveId" clId="{8CC7826C-7704-4B4F-8404-18B99D945B5E}" dt="2025-02-27T00:06:42.434" v="1435" actId="1076"/>
          <ac:picMkLst>
            <pc:docMk/>
            <pc:sldMk cId="64299592" sldId="307"/>
            <ac:picMk id="9" creationId="{F90B1D7F-497E-A350-20AA-B1300C6ADBF6}"/>
          </ac:picMkLst>
        </pc:picChg>
        <pc:picChg chg="mod">
          <ac:chgData name="travis Slade" userId="63a3de346bb0cc85" providerId="LiveId" clId="{8CC7826C-7704-4B4F-8404-18B99D945B5E}" dt="2025-02-27T00:06:43.372" v="1436" actId="1076"/>
          <ac:picMkLst>
            <pc:docMk/>
            <pc:sldMk cId="64299592" sldId="307"/>
            <ac:picMk id="11" creationId="{2925CD38-3FE9-C5D7-2739-F64485A3C75A}"/>
          </ac:picMkLst>
        </pc:picChg>
        <pc:picChg chg="mod">
          <ac:chgData name="travis Slade" userId="63a3de346bb0cc85" providerId="LiveId" clId="{8CC7826C-7704-4B4F-8404-18B99D945B5E}" dt="2025-02-27T00:06:47.794" v="1439" actId="1076"/>
          <ac:picMkLst>
            <pc:docMk/>
            <pc:sldMk cId="64299592" sldId="307"/>
            <ac:picMk id="17" creationId="{BD48D239-D6F1-F2AF-D745-8CFB8E9237A9}"/>
          </ac:picMkLst>
        </pc:picChg>
        <pc:cxnChg chg="add mod">
          <ac:chgData name="travis Slade" userId="63a3de346bb0cc85" providerId="LiveId" clId="{8CC7826C-7704-4B4F-8404-18B99D945B5E}" dt="2025-02-27T00:07:16.209" v="1443" actId="1582"/>
          <ac:cxnSpMkLst>
            <pc:docMk/>
            <pc:sldMk cId="64299592" sldId="307"/>
            <ac:cxnSpMk id="8" creationId="{AABE80E1-AAD2-7B04-7B33-074736D01865}"/>
          </ac:cxnSpMkLst>
        </pc:cxnChg>
        <pc:cxnChg chg="add mod">
          <ac:chgData name="travis Slade" userId="63a3de346bb0cc85" providerId="LiveId" clId="{8CC7826C-7704-4B4F-8404-18B99D945B5E}" dt="2025-02-27T00:09:54.642" v="1492" actId="14100"/>
          <ac:cxnSpMkLst>
            <pc:docMk/>
            <pc:sldMk cId="64299592" sldId="307"/>
            <ac:cxnSpMk id="14" creationId="{277C4B3F-1CAD-63E6-FAB0-33B0CFA1648D}"/>
          </ac:cxnSpMkLst>
        </pc:cxnChg>
        <pc:cxnChg chg="add mod">
          <ac:chgData name="travis Slade" userId="63a3de346bb0cc85" providerId="LiveId" clId="{8CC7826C-7704-4B4F-8404-18B99D945B5E}" dt="2025-02-27T00:09:50.360" v="1491" actId="14100"/>
          <ac:cxnSpMkLst>
            <pc:docMk/>
            <pc:sldMk cId="64299592" sldId="307"/>
            <ac:cxnSpMk id="20" creationId="{34E21EF7-C984-1531-9824-CC974ED7B587}"/>
          </ac:cxnSpMkLst>
        </pc:cxnChg>
        <pc:cxnChg chg="add mod">
          <ac:chgData name="travis Slade" userId="63a3de346bb0cc85" providerId="LiveId" clId="{8CC7826C-7704-4B4F-8404-18B99D945B5E}" dt="2025-02-27T00:10:15.806" v="1495" actId="1582"/>
          <ac:cxnSpMkLst>
            <pc:docMk/>
            <pc:sldMk cId="64299592" sldId="307"/>
            <ac:cxnSpMk id="24" creationId="{1289A005-1875-B6A2-F570-32685967A6A2}"/>
          </ac:cxnSpMkLst>
        </pc:cxnChg>
        <pc:cxnChg chg="add mod">
          <ac:chgData name="travis Slade" userId="63a3de346bb0cc85" providerId="LiveId" clId="{8CC7826C-7704-4B4F-8404-18B99D945B5E}" dt="2025-02-27T00:10:33.497" v="1498" actId="1582"/>
          <ac:cxnSpMkLst>
            <pc:docMk/>
            <pc:sldMk cId="64299592" sldId="307"/>
            <ac:cxnSpMk id="26" creationId="{4144FD96-0912-5973-2786-867C6384F662}"/>
          </ac:cxnSpMkLst>
        </pc:cxnChg>
      </pc:sldChg>
      <pc:sldChg chg="del">
        <pc:chgData name="travis Slade" userId="63a3de346bb0cc85" providerId="LiveId" clId="{8CC7826C-7704-4B4F-8404-18B99D945B5E}" dt="2025-02-26T23:16:11.969" v="231" actId="47"/>
        <pc:sldMkLst>
          <pc:docMk/>
          <pc:sldMk cId="1852983071" sldId="308"/>
        </pc:sldMkLst>
      </pc:sldChg>
      <pc:sldChg chg="del">
        <pc:chgData name="travis Slade" userId="63a3de346bb0cc85" providerId="LiveId" clId="{8CC7826C-7704-4B4F-8404-18B99D945B5E}" dt="2025-02-26T23:16:17.992" v="232" actId="47"/>
        <pc:sldMkLst>
          <pc:docMk/>
          <pc:sldMk cId="121697942" sldId="309"/>
        </pc:sldMkLst>
      </pc:sldChg>
      <pc:sldChg chg="modSp mod">
        <pc:chgData name="travis Slade" userId="63a3de346bb0cc85" providerId="LiveId" clId="{8CC7826C-7704-4B4F-8404-18B99D945B5E}" dt="2025-02-26T23:08:08.455" v="16" actId="20577"/>
        <pc:sldMkLst>
          <pc:docMk/>
          <pc:sldMk cId="3867488726" sldId="310"/>
        </pc:sldMkLst>
        <pc:spChg chg="mod">
          <ac:chgData name="travis Slade" userId="63a3de346bb0cc85" providerId="LiveId" clId="{8CC7826C-7704-4B4F-8404-18B99D945B5E}" dt="2025-02-26T23:08:08.455" v="16" actId="20577"/>
          <ac:spMkLst>
            <pc:docMk/>
            <pc:sldMk cId="3867488726" sldId="310"/>
            <ac:spMk id="3" creationId="{6A3BE460-3185-CD59-0215-356A228DF2B6}"/>
          </ac:spMkLst>
        </pc:spChg>
      </pc:sldChg>
      <pc:sldChg chg="addSp delSp modSp mod">
        <pc:chgData name="travis Slade" userId="63a3de346bb0cc85" providerId="LiveId" clId="{8CC7826C-7704-4B4F-8404-18B99D945B5E}" dt="2025-02-27T01:22:34.322" v="3013" actId="20577"/>
        <pc:sldMkLst>
          <pc:docMk/>
          <pc:sldMk cId="897577721" sldId="311"/>
        </pc:sldMkLst>
        <pc:spChg chg="add mod">
          <ac:chgData name="travis Slade" userId="63a3de346bb0cc85" providerId="LiveId" clId="{8CC7826C-7704-4B4F-8404-18B99D945B5E}" dt="2025-02-27T01:22:34.322" v="3013" actId="20577"/>
          <ac:spMkLst>
            <pc:docMk/>
            <pc:sldMk cId="897577721" sldId="311"/>
            <ac:spMk id="2" creationId="{D52C46AF-4E93-247E-D0F3-9B23AD646457}"/>
          </ac:spMkLst>
        </pc:spChg>
        <pc:spChg chg="add mod">
          <ac:chgData name="travis Slade" userId="63a3de346bb0cc85" providerId="LiveId" clId="{8CC7826C-7704-4B4F-8404-18B99D945B5E}" dt="2025-02-27T01:22:26.293" v="3004" actId="1076"/>
          <ac:spMkLst>
            <pc:docMk/>
            <pc:sldMk cId="897577721" sldId="311"/>
            <ac:spMk id="3" creationId="{FCAC00D2-4C47-1153-887E-4CB3D51D1D36}"/>
          </ac:spMkLst>
        </pc:spChg>
        <pc:spChg chg="mod">
          <ac:chgData name="travis Slade" userId="63a3de346bb0cc85" providerId="LiveId" clId="{8CC7826C-7704-4B4F-8404-18B99D945B5E}" dt="2025-02-26T23:15:49.651" v="229" actId="20577"/>
          <ac:spMkLst>
            <pc:docMk/>
            <pc:sldMk cId="897577721" sldId="311"/>
            <ac:spMk id="4" creationId="{CB771838-83F7-4604-088F-C98E595F3430}"/>
          </ac:spMkLst>
        </pc:spChg>
        <pc:spChg chg="mod">
          <ac:chgData name="travis Slade" userId="63a3de346bb0cc85" providerId="LiveId" clId="{8CC7826C-7704-4B4F-8404-18B99D945B5E}" dt="2025-02-27T00:29:53.442" v="2673" actId="1076"/>
          <ac:spMkLst>
            <pc:docMk/>
            <pc:sldMk cId="897577721" sldId="311"/>
            <ac:spMk id="6" creationId="{8B0B6084-6716-CB5A-2896-9AA196A5DBC8}"/>
          </ac:spMkLst>
        </pc:spChg>
        <pc:picChg chg="del">
          <ac:chgData name="travis Slade" userId="63a3de346bb0cc85" providerId="LiveId" clId="{8CC7826C-7704-4B4F-8404-18B99D945B5E}" dt="2025-02-26T23:16:07.575" v="230" actId="478"/>
          <ac:picMkLst>
            <pc:docMk/>
            <pc:sldMk cId="897577721" sldId="311"/>
            <ac:picMk id="3" creationId="{C8F027A1-6092-3B20-EA03-094B2CD8A07D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2/26/2025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2/26/2025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8" y="640080"/>
            <a:ext cx="5093208" cy="2189223"/>
          </a:xfrm>
        </p:spPr>
        <p:txBody>
          <a:bodyPr anchor="b">
            <a:normAutofit/>
          </a:bodyPr>
          <a:lstStyle/>
          <a:p>
            <a:r>
              <a:rPr lang="en-US" dirty="0"/>
              <a:t>Beta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2C15E7E-BD05-E8E4-6E8C-9661AB7F9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/>
          <a:lstStyle/>
          <a:p>
            <a:r>
              <a:rPr lang="en-US" dirty="0"/>
              <a:t>Travis Slade</a:t>
            </a:r>
          </a:p>
          <a:p>
            <a:r>
              <a:rPr lang="en-US" dirty="0"/>
              <a:t>Jacob Burritt</a:t>
            </a:r>
          </a:p>
          <a:p>
            <a:r>
              <a:rPr lang="en-US" dirty="0" err="1"/>
              <a:t>Leilei</a:t>
            </a:r>
            <a:r>
              <a:rPr lang="en-US" dirty="0"/>
              <a:t> Shen</a:t>
            </a:r>
          </a:p>
        </p:txBody>
      </p:sp>
      <p:pic>
        <p:nvPicPr>
          <p:cNvPr id="5" name="Picture 4" descr="A logo for a bowling game&#10;&#10;Description automatically generated">
            <a:extLst>
              <a:ext uri="{FF2B5EF4-FFF2-40B4-BE49-F238E27FC236}">
                <a16:creationId xmlns:a16="http://schemas.microsoft.com/office/drawing/2014/main" id="{591CD200-2D6C-7F57-DA21-52E3D48A11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37" r="9631" b="1"/>
          <a:stretch/>
        </p:blipFill>
        <p:spPr>
          <a:xfrm>
            <a:off x="860679" y="649224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5029200" cy="215798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3127248"/>
            <a:ext cx="4834517" cy="3108960"/>
          </a:xfrm>
        </p:spPr>
        <p:txBody>
          <a:bodyPr/>
          <a:lstStyle/>
          <a:p>
            <a:r>
              <a:rPr lang="en-US" dirty="0"/>
              <a:t>Purpose</a:t>
            </a:r>
          </a:p>
          <a:p>
            <a:r>
              <a:rPr lang="en-US" dirty="0"/>
              <a:t>Current State</a:t>
            </a:r>
          </a:p>
          <a:p>
            <a:r>
              <a:rPr lang="en-US" dirty="0"/>
              <a:t>Software Architecture</a:t>
            </a:r>
          </a:p>
          <a:p>
            <a:r>
              <a:rPr lang="en-US" dirty="0"/>
              <a:t>Alpha to Now</a:t>
            </a:r>
          </a:p>
          <a:p>
            <a:r>
              <a:rPr lang="en-US" dirty="0"/>
              <a:t>Team Member Contributions</a:t>
            </a:r>
          </a:p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B33E9-5728-FA5C-0AC2-27407C4E7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1720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DBA0D-C717-B16D-F1F6-BA5D8E09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00738" y="3127248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Placeholder 7" descr="A logo for a bowling game&#10;&#10;Description automatically generated">
            <a:extLst>
              <a:ext uri="{FF2B5EF4-FFF2-40B4-BE49-F238E27FC236}">
                <a16:creationId xmlns:a16="http://schemas.microsoft.com/office/drawing/2014/main" id="{864F0E82-A6F4-1818-C0DF-DC33B2DCF21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8581" r="8581"/>
          <a:stretch>
            <a:fillRect/>
          </a:stretch>
        </p:blipFill>
        <p:spPr>
          <a:xfrm>
            <a:off x="1103182" y="638594"/>
            <a:ext cx="4597556" cy="5549900"/>
          </a:xfrm>
        </p:spPr>
      </p:pic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0" y="426934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3" y="638175"/>
            <a:ext cx="6839712" cy="1746504"/>
          </a:xfrm>
        </p:spPr>
        <p:txBody>
          <a:bodyPr anchor="b"/>
          <a:lstStyle/>
          <a:p>
            <a:r>
              <a:rPr lang="en-US" dirty="0"/>
              <a:t>Purpose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7344" y="2694517"/>
            <a:ext cx="5248656" cy="3230284"/>
          </a:xfrm>
        </p:spPr>
        <p:txBody>
          <a:bodyPr anchor="b"/>
          <a:lstStyle/>
          <a:p>
            <a:r>
              <a:rPr lang="en-US" dirty="0"/>
              <a:t>GoBowl helps competitive bowlers track their stats, keep up with friends, and improve their game. </a:t>
            </a:r>
          </a:p>
          <a:p>
            <a:r>
              <a:rPr lang="en-US" dirty="0"/>
              <a:t>Whether the user is a casual league bowler, a serious tournament bowler, PBA Pro, or even new to the sport, GoBowl can help everyone improve their game. </a:t>
            </a:r>
          </a:p>
          <a:p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8" name="Picture 17" descr="A colorful graph with a line and a line&#10;&#10;AI-generated content may be incorrect.">
            <a:extLst>
              <a:ext uri="{FF2B5EF4-FFF2-40B4-BE49-F238E27FC236}">
                <a16:creationId xmlns:a16="http://schemas.microsoft.com/office/drawing/2014/main" id="{9AE79D5E-D213-1728-CDE4-3169C1B02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744" y="1845873"/>
            <a:ext cx="2881402" cy="288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681" y="747909"/>
            <a:ext cx="6165219" cy="1307592"/>
          </a:xfrm>
        </p:spPr>
        <p:txBody>
          <a:bodyPr anchor="b">
            <a:normAutofit/>
          </a:bodyPr>
          <a:lstStyle/>
          <a:p>
            <a:r>
              <a:rPr lang="en-US" dirty="0"/>
              <a:t>Current </a:t>
            </a:r>
            <a:br>
              <a:rPr lang="en-US" dirty="0"/>
            </a:br>
            <a:r>
              <a:rPr lang="en-US" dirty="0"/>
              <a:t>state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E2C0E6F-7BF8-B047-0CF8-506540C9357D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5532881" y="2055501"/>
            <a:ext cx="5849874" cy="34689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b="1" dirty="0"/>
              <a:t>Our key features are scoring input, stat tracking, and score streaming to friends.</a:t>
            </a:r>
          </a:p>
          <a:p>
            <a:pPr>
              <a:lnSpc>
                <a:spcPct val="110000"/>
              </a:lnSpc>
            </a:pPr>
            <a:r>
              <a:rPr lang="en-US" sz="1600" b="1" dirty="0"/>
              <a:t>Scoring input is completely functional</a:t>
            </a:r>
          </a:p>
          <a:p>
            <a:pPr>
              <a:lnSpc>
                <a:spcPct val="110000"/>
              </a:lnSpc>
            </a:pPr>
            <a:r>
              <a:rPr lang="en-US" sz="1600" b="1" dirty="0"/>
              <a:t>Stat tracking is 80% functional with some key stats being reported. </a:t>
            </a:r>
          </a:p>
          <a:p>
            <a:pPr>
              <a:lnSpc>
                <a:spcPct val="110000"/>
              </a:lnSpc>
            </a:pPr>
            <a:r>
              <a:rPr lang="en-US" sz="1600" b="1" dirty="0"/>
              <a:t>Score streaming is 70% functional with scores being streamed but pinfall not being streamed. </a:t>
            </a:r>
          </a:p>
          <a:p>
            <a:pPr>
              <a:lnSpc>
                <a:spcPct val="110000"/>
              </a:lnSpc>
            </a:pPr>
            <a:r>
              <a:rPr lang="en-US" sz="1600" b="1" dirty="0"/>
              <a:t>Game history is a bonus feature that is completely functional.</a:t>
            </a:r>
          </a:p>
          <a:p>
            <a:pPr>
              <a:lnSpc>
                <a:spcPct val="110000"/>
              </a:lnSpc>
            </a:pPr>
            <a:r>
              <a:rPr lang="en-US" sz="1600" b="1" dirty="0"/>
              <a:t>So overall, our project is functional but under heavy construction! 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F999089A-C035-180C-3E64-9AC564E0273D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8" name="Picture 7" descr="A construction site with a sign&#10;&#10;AI-generated content may be incorrect.">
            <a:extLst>
              <a:ext uri="{FF2B5EF4-FFF2-40B4-BE49-F238E27FC236}">
                <a16:creationId xmlns:a16="http://schemas.microsoft.com/office/drawing/2014/main" id="{8EDFC60A-C203-CD8F-50E8-85FAB3EB3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63" y="2479190"/>
            <a:ext cx="3479427" cy="346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Software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37C43-2A58-4D8F-4B88-9D5CBE782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601941"/>
            <a:ext cx="6556264" cy="2972981"/>
          </a:xfrm>
        </p:spPr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noProof="0" dirty="0"/>
              <a:t>We are currently using React Native Expo for the front end, Android Studio </a:t>
            </a:r>
            <a:r>
              <a:rPr lang="en-US" noProof="0" dirty="0" err="1"/>
              <a:t>fo</a:t>
            </a:r>
            <a:r>
              <a:rPr lang="en-US" dirty="0"/>
              <a:t>r virtual machines, and Firebase for the back-end.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Firebase serves as our authentication, storage, and database with it’s many BAS (Backend-As-a-Service) features.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noProof="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7" name="Picture 16" descr="A logo with a drop of fire&#10;&#10;Description automatically generated">
            <a:extLst>
              <a:ext uri="{FF2B5EF4-FFF2-40B4-BE49-F238E27FC236}">
                <a16:creationId xmlns:a16="http://schemas.microsoft.com/office/drawing/2014/main" id="{BD48D239-D6F1-F2AF-D745-8CFB8E923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044" y="4135969"/>
            <a:ext cx="2155100" cy="2155100"/>
          </a:xfrm>
          <a:prstGeom prst="rect">
            <a:avLst/>
          </a:prstGeom>
        </p:spPr>
      </p:pic>
      <p:pic>
        <p:nvPicPr>
          <p:cNvPr id="9" name="Picture 8" descr="A blue and white logo&#10;&#10;Description automatically generated">
            <a:extLst>
              <a:ext uri="{FF2B5EF4-FFF2-40B4-BE49-F238E27FC236}">
                <a16:creationId xmlns:a16="http://schemas.microsoft.com/office/drawing/2014/main" id="{F90B1D7F-497E-A350-20AA-B1300C6AD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1756" y="777677"/>
            <a:ext cx="2121989" cy="1307593"/>
          </a:xfrm>
          <a:prstGeom prst="rect">
            <a:avLst/>
          </a:prstGeom>
        </p:spPr>
      </p:pic>
      <p:pic>
        <p:nvPicPr>
          <p:cNvPr id="11" name="Picture 10" descr="A logo with a symbol and a logo on it&#10;&#10;Description automatically generated">
            <a:extLst>
              <a:ext uri="{FF2B5EF4-FFF2-40B4-BE49-F238E27FC236}">
                <a16:creationId xmlns:a16="http://schemas.microsoft.com/office/drawing/2014/main" id="{2925CD38-3FE9-C5D7-2739-F64485A3C7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7331" y="2392171"/>
            <a:ext cx="2410837" cy="2073658"/>
          </a:xfrm>
          <a:prstGeom prst="rect">
            <a:avLst/>
          </a:prstGeom>
        </p:spPr>
      </p:pic>
      <p:pic>
        <p:nvPicPr>
          <p:cNvPr id="6" name="Picture 5" descr="A close-up of a cell phone&#10;&#10;AI-generated content may be incorrect.">
            <a:extLst>
              <a:ext uri="{FF2B5EF4-FFF2-40B4-BE49-F238E27FC236}">
                <a16:creationId xmlns:a16="http://schemas.microsoft.com/office/drawing/2014/main" id="{938E7B76-BB41-420C-F190-3EE3AA421D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8880" y="4312089"/>
            <a:ext cx="1284001" cy="188793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BE80E1-AAD2-7B04-7B33-074736D01865}"/>
              </a:ext>
            </a:extLst>
          </p:cNvPr>
          <p:cNvCxnSpPr>
            <a:cxnSpLocks/>
          </p:cNvCxnSpPr>
          <p:nvPr/>
        </p:nvCxnSpPr>
        <p:spPr>
          <a:xfrm>
            <a:off x="2743200" y="4676775"/>
            <a:ext cx="3451325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7502795-E34F-2426-AD76-ED6F4B192AC9}"/>
              </a:ext>
            </a:extLst>
          </p:cNvPr>
          <p:cNvSpPr txBox="1"/>
          <p:nvPr/>
        </p:nvSpPr>
        <p:spPr>
          <a:xfrm>
            <a:off x="3541472" y="4281163"/>
            <a:ext cx="1710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Authentication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77C4B3F-1CAD-63E6-FAB0-33B0CFA1648D}"/>
              </a:ext>
            </a:extLst>
          </p:cNvPr>
          <p:cNvCxnSpPr>
            <a:cxnSpLocks/>
          </p:cNvCxnSpPr>
          <p:nvPr/>
        </p:nvCxnSpPr>
        <p:spPr>
          <a:xfrm>
            <a:off x="2812211" y="5256058"/>
            <a:ext cx="3382314" cy="1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6714099-6A10-6352-0430-8AA464F2E68A}"/>
              </a:ext>
            </a:extLst>
          </p:cNvPr>
          <p:cNvSpPr txBox="1"/>
          <p:nvPr/>
        </p:nvSpPr>
        <p:spPr>
          <a:xfrm>
            <a:off x="3437101" y="4862240"/>
            <a:ext cx="2406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Users, games, stats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4E21EF7-C984-1531-9824-CC974ED7B587}"/>
              </a:ext>
            </a:extLst>
          </p:cNvPr>
          <p:cNvCxnSpPr>
            <a:cxnSpLocks/>
          </p:cNvCxnSpPr>
          <p:nvPr/>
        </p:nvCxnSpPr>
        <p:spPr>
          <a:xfrm flipH="1">
            <a:off x="2662881" y="5357913"/>
            <a:ext cx="3433119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289A005-1875-B6A2-F570-32685967A6A2}"/>
              </a:ext>
            </a:extLst>
          </p:cNvPr>
          <p:cNvCxnSpPr/>
          <p:nvPr/>
        </p:nvCxnSpPr>
        <p:spPr>
          <a:xfrm flipH="1">
            <a:off x="2662881" y="4796287"/>
            <a:ext cx="3433119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144FD96-0912-5973-2786-867C6384F662}"/>
              </a:ext>
            </a:extLst>
          </p:cNvPr>
          <p:cNvCxnSpPr/>
          <p:nvPr/>
        </p:nvCxnSpPr>
        <p:spPr>
          <a:xfrm flipH="1">
            <a:off x="2743200" y="5788325"/>
            <a:ext cx="3352800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526CA1E-C858-EE7E-3BFF-57955E0B9433}"/>
              </a:ext>
            </a:extLst>
          </p:cNvPr>
          <p:cNvSpPr txBox="1"/>
          <p:nvPr/>
        </p:nvSpPr>
        <p:spPr>
          <a:xfrm>
            <a:off x="3799984" y="5467963"/>
            <a:ext cx="177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Live updates</a:t>
            </a:r>
          </a:p>
        </p:txBody>
      </p:sp>
    </p:spTree>
    <p:extLst>
      <p:ext uri="{BB962C8B-B14F-4D97-AF65-F5344CB8AC3E}">
        <p14:creationId xmlns:p14="http://schemas.microsoft.com/office/powerpoint/2010/main" val="64299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182880"/>
            <a:ext cx="10122632" cy="1307592"/>
          </a:xfrm>
        </p:spPr>
        <p:txBody>
          <a:bodyPr anchor="b">
            <a:normAutofit/>
          </a:bodyPr>
          <a:lstStyle/>
          <a:p>
            <a:r>
              <a:rPr lang="en-US" noProof="0" dirty="0"/>
              <a:t>Alpha to now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3E0907-52B0-6969-0E58-ABACBB80126E}"/>
              </a:ext>
            </a:extLst>
          </p:cNvPr>
          <p:cNvSpPr txBox="1"/>
          <p:nvPr/>
        </p:nvSpPr>
        <p:spPr>
          <a:xfrm>
            <a:off x="4585295" y="1596962"/>
            <a:ext cx="70219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alpha contained minimal working UI and almost no features.</a:t>
            </a:r>
          </a:p>
          <a:p>
            <a:r>
              <a:rPr lang="en-US" sz="1600" dirty="0"/>
              <a:t>Since then:</a:t>
            </a:r>
          </a:p>
          <a:p>
            <a:endParaRPr lang="en-US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User scoring input via pins knocked down.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The scoring algorithm correctly calculates scores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Bowling ‘sessions’ enable users to play several games and track stats.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Bowling stats are being tracked and presented to the user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Game history per session is available to the user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Add/Remove friends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See live friends and view their scores in real-time.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Authentication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Home page to view previous games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Profile page to add more user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9" name="Picture 8" descr="A group of bowling pins&#10;&#10;Description automatically generated">
            <a:extLst>
              <a:ext uri="{FF2B5EF4-FFF2-40B4-BE49-F238E27FC236}">
                <a16:creationId xmlns:a16="http://schemas.microsoft.com/office/drawing/2014/main" id="{EE07099E-6833-D960-200F-9306C2147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08" y="2123565"/>
            <a:ext cx="3607548" cy="261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EB35B-4514-D824-7622-79362EE8A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771838-83F7-4604-088F-C98E595F3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018" y="0"/>
            <a:ext cx="10122632" cy="1307592"/>
          </a:xfrm>
        </p:spPr>
        <p:txBody>
          <a:bodyPr anchor="b">
            <a:normAutofit/>
          </a:bodyPr>
          <a:lstStyle/>
          <a:p>
            <a:r>
              <a:rPr lang="en-US" noProof="0" dirty="0"/>
              <a:t>Team Contributions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11B61BE-8E8D-D821-1F8F-8783CC7D08C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0B6084-6716-CB5A-2896-9AA196A5DBC8}"/>
              </a:ext>
            </a:extLst>
          </p:cNvPr>
          <p:cNvSpPr txBox="1"/>
          <p:nvPr/>
        </p:nvSpPr>
        <p:spPr>
          <a:xfrm>
            <a:off x="321334" y="1759869"/>
            <a:ext cx="426791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Travis Slade</a:t>
            </a:r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Base UI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Scoring algorithm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Scoring visuals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Authentication/account creation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Firebase setup/structure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Stats visualization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Score Streaming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Friends list, add, remove features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Game/series history.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2C46AF-4E93-247E-D0F3-9B23AD646457}"/>
              </a:ext>
            </a:extLst>
          </p:cNvPr>
          <p:cNvSpPr txBox="1"/>
          <p:nvPr/>
        </p:nvSpPr>
        <p:spPr>
          <a:xfrm>
            <a:off x="4119832" y="1785829"/>
            <a:ext cx="42679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Leilei</a:t>
            </a:r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Initial log-in/registration UI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Profile page UI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Update Firebase with profile information.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Profile log-out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Home page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Initial friends page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AC00D2-4C47-1153-887E-4CB3D51D1D36}"/>
              </a:ext>
            </a:extLst>
          </p:cNvPr>
          <p:cNvSpPr txBox="1"/>
          <p:nvPr/>
        </p:nvSpPr>
        <p:spPr>
          <a:xfrm>
            <a:off x="8387751" y="1759869"/>
            <a:ext cx="42679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Jacob Burritt</a:t>
            </a:r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Initial stats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577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8" y="640080"/>
            <a:ext cx="5093208" cy="2189223"/>
          </a:xfrm>
        </p:spPr>
        <p:txBody>
          <a:bodyPr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3" name="Picture 2" descr="A logo for a bowling game&#10;&#10;Description automatically generated">
            <a:extLst>
              <a:ext uri="{FF2B5EF4-FFF2-40B4-BE49-F238E27FC236}">
                <a16:creationId xmlns:a16="http://schemas.microsoft.com/office/drawing/2014/main" id="{66C6E672-2A9A-95CF-598C-CEE205714D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37" r="9631" b="1"/>
          <a:stretch/>
        </p:blipFill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noFill/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>
            <a:normAutofit/>
          </a:bodyPr>
          <a:lstStyle/>
          <a:p>
            <a:r>
              <a:rPr lang="en-US" dirty="0"/>
              <a:t>Travis Slade</a:t>
            </a:r>
          </a:p>
          <a:p>
            <a:r>
              <a:rPr lang="en-US" dirty="0"/>
              <a:t>Jacob Burritt</a:t>
            </a:r>
          </a:p>
          <a:p>
            <a:r>
              <a:rPr lang="en-US" dirty="0" err="1"/>
              <a:t>Leilei</a:t>
            </a:r>
            <a:r>
              <a:rPr lang="en-US" dirty="0"/>
              <a:t> Shen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462</TotalTime>
  <Words>384</Words>
  <Application>Microsoft Office PowerPoint</Application>
  <PresentationFormat>Widescreen</PresentationFormat>
  <Paragraphs>74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ADLaM Display</vt:lpstr>
      <vt:lpstr>Arial</vt:lpstr>
      <vt:lpstr>Arial Black</vt:lpstr>
      <vt:lpstr>Avenir Next LT Pro</vt:lpstr>
      <vt:lpstr>Avenir Next LT Pro Light</vt:lpstr>
      <vt:lpstr>Calibri</vt:lpstr>
      <vt:lpstr>Custom</vt:lpstr>
      <vt:lpstr>Beta Presentation</vt:lpstr>
      <vt:lpstr>AGENDA</vt:lpstr>
      <vt:lpstr>Purpose</vt:lpstr>
      <vt:lpstr>Current  state</vt:lpstr>
      <vt:lpstr>Software Architecture</vt:lpstr>
      <vt:lpstr>Alpha to now</vt:lpstr>
      <vt:lpstr>Team Contributions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travis Slade</dc:creator>
  <cp:lastModifiedBy>travis Slade</cp:lastModifiedBy>
  <cp:revision>1</cp:revision>
  <dcterms:created xsi:type="dcterms:W3CDTF">2025-02-01T18:56:46Z</dcterms:created>
  <dcterms:modified xsi:type="dcterms:W3CDTF">2025-02-27T01:22:35Z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